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2" r:id="rId5"/>
    <p:sldId id="270" r:id="rId6"/>
    <p:sldId id="273" r:id="rId7"/>
    <p:sldId id="260" r:id="rId8"/>
    <p:sldId id="271" r:id="rId9"/>
    <p:sldId id="261" r:id="rId10"/>
    <p:sldId id="268" r:id="rId11"/>
    <p:sldId id="262" r:id="rId12"/>
    <p:sldId id="263" r:id="rId13"/>
    <p:sldId id="269" r:id="rId14"/>
    <p:sldId id="264" r:id="rId15"/>
    <p:sldId id="275" r:id="rId16"/>
    <p:sldId id="265" r:id="rId17"/>
    <p:sldId id="266" r:id="rId18"/>
    <p:sldId id="267" r:id="rId19"/>
  </p:sldIdLst>
  <p:sldSz cx="9144000" cy="6858000" type="screen4x3"/>
  <p:notesSz cx="6797675" cy="9928225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80A"/>
    <a:srgbClr val="C00000"/>
    <a:srgbClr val="BAA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111" d="100"/>
          <a:sy n="111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DAA83-232E-4D7F-BBC0-F9FFA77599BF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1A2CD-BBB7-408D-8A8A-DA799AFFFF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6048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A2CD-BBB7-408D-8A8A-DA799AFFFFA3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7817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A2CD-BBB7-408D-8A8A-DA799AFFFFA3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5474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304E6-5AB2-4AFF-B82B-B11C59B02D64}" type="datetimeFigureOut">
              <a:rPr lang="bg-BG" smtClean="0"/>
              <a:t>26.5.2021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8720B-DC3D-44BA-A69B-C7AD674E48D2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gRE5jg-Pdk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2p67uS_EKlM&amp;t=5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_jeMDXXMYw&amp;list=PL6q4eDIyeH0muJAhP97O-Wwzf6Q-w1m6h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ZTUsYD-__3E&amp;t=27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-90860"/>
            <a:ext cx="9193113" cy="6857999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3"/>
          <a:srcRect l="11533" t="11194" r="10619" b="10172"/>
          <a:stretch/>
        </p:blipFill>
        <p:spPr>
          <a:xfrm>
            <a:off x="6133143" y="0"/>
            <a:ext cx="3008525" cy="300852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13" name="Текстово поле 12"/>
          <p:cNvSpPr txBox="1"/>
          <p:nvPr/>
        </p:nvSpPr>
        <p:spPr>
          <a:xfrm>
            <a:off x="1979712" y="4077072"/>
            <a:ext cx="7416824" cy="2431435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ОСЕМ ДЕТСКИ ЧУДЕСА,</a:t>
            </a:r>
            <a:endParaRPr lang="ru-RU" sz="24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 РУЧЕЙ БЪЛБУКАЩ Е ДЕТСКИЯТ СВЯТ!</a:t>
            </a:r>
            <a:endParaRPr lang="ru-RU" sz="24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ОСЕМ ВЪЛШЕБСТВА, В КИТНИ СЕЛА</a:t>
            </a:r>
            <a:endParaRPr lang="ru-RU" sz="24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УСМИВКИТЕ ДЕТСКИ ПРОМЕНЯТ СВЕТА!</a:t>
            </a:r>
            <a:endParaRPr lang="ru-RU" sz="24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bg-BG" sz="2800" b="1" i="1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bg-BG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1979712" y="2659021"/>
            <a:ext cx="6768752" cy="156966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ОСЕМ ДЕТСКИ ЧУДЕСА,</a:t>
            </a:r>
            <a:endParaRPr lang="ru-RU" sz="24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ВЪЛШЕБСТВО, МАГИЯ СЪБРАЛИ</a:t>
            </a:r>
            <a:endParaRPr lang="ru-RU" sz="24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КУТИЙКА, УКРАСЕНА С ПЪСТРИ ЦВЕТЯ  </a:t>
            </a:r>
          </a:p>
          <a:p>
            <a:pPr lvl="0" algn="ctr"/>
            <a:r>
              <a:rPr lang="ru-RU" sz="24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КАМЪЧЕ В ДЖОБЧЕ ПРИБРАНО!</a:t>
            </a:r>
            <a:endParaRPr lang="ru-RU" sz="24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Картина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804" y="3939387"/>
            <a:ext cx="2699792" cy="26997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322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665662" y="242299"/>
            <a:ext cx="4355976" cy="120032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bg-BG" sz="3600" b="1" i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bg-BG" sz="3600" b="1" i="1" dirty="0" smtClean="0">
                <a:ln>
                  <a:solidFill>
                    <a:srgbClr val="C00000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 ДУШЕВО</a:t>
            </a:r>
          </a:p>
          <a:p>
            <a:pPr algn="ctr"/>
            <a:r>
              <a:rPr lang="bg-BG" sz="3600" b="1" i="1" dirty="0" smtClean="0">
                <a:ln>
                  <a:solidFill>
                    <a:srgbClr val="C00000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 „БЪРБОРИНО“</a:t>
            </a:r>
            <a:endParaRPr lang="bg-BG" sz="3600" b="1" i="1" dirty="0">
              <a:ln>
                <a:solidFill>
                  <a:srgbClr val="C00000"/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47" y="2647011"/>
            <a:ext cx="3287801" cy="246585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61" y="2099328"/>
            <a:ext cx="2515822" cy="188686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3570297"/>
            <a:ext cx="4241750" cy="318131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8" name="Правоъгълник 7"/>
          <p:cNvSpPr/>
          <p:nvPr/>
        </p:nvSpPr>
        <p:spPr>
          <a:xfrm>
            <a:off x="3963330" y="711154"/>
            <a:ext cx="5760640" cy="4339650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sz="2400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«ЦВЕТНИЦА»</a:t>
            </a:r>
          </a:p>
          <a:p>
            <a:pPr algn="ctr"/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Набраха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китки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зелени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росица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росна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росени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набраха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млада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върбица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венци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вият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дечица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333" y="4703042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182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30" y="12193"/>
            <a:ext cx="9144000" cy="6845807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5275567" y="127399"/>
            <a:ext cx="4104456" cy="1200329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  <a:sp3d extrusionH="57150">
              <a:bevelT w="57150" h="38100" prst="artDeco"/>
            </a:sp3d>
          </a:bodyPr>
          <a:lstStyle/>
          <a:p>
            <a:pPr algn="ctr"/>
            <a:r>
              <a:rPr lang="bg-BG" sz="3600" b="1" i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bg-BG" sz="3600" b="1" i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 БАТОШЕВО</a:t>
            </a:r>
          </a:p>
          <a:p>
            <a:pPr algn="ctr"/>
            <a:r>
              <a:rPr lang="bg-BG" sz="3600" b="1" i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 „ДЕТЕЛИНА“</a:t>
            </a:r>
            <a:endParaRPr lang="bg-BG" sz="3600" b="1" i="1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62" y="3344721"/>
            <a:ext cx="2637839" cy="351327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45" y="3772868"/>
            <a:ext cx="2669733" cy="285586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44" y="3611081"/>
            <a:ext cx="2350951" cy="313616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RightFacing"/>
            <a:lightRig rig="threePt" dir="t"/>
          </a:scene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29" y="1968570"/>
            <a:ext cx="1759296" cy="194330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64" y="4010536"/>
            <a:ext cx="2329504" cy="264971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sp>
        <p:nvSpPr>
          <p:cNvPr id="9" name="Правоъгълник 8"/>
          <p:cNvSpPr/>
          <p:nvPr/>
        </p:nvSpPr>
        <p:spPr>
          <a:xfrm>
            <a:off x="4290206" y="876661"/>
            <a:ext cx="5256584" cy="295465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endParaRPr lang="ru-RU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«ЗЕМЯТА-НАШИЯТ ДОМ»</a:t>
            </a:r>
          </a:p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Земята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 жива. Да пазим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Земята,за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децата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цветята,пролет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лято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есен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и зима,</a:t>
            </a:r>
          </a:p>
          <a:p>
            <a:pPr algn="ctr"/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дървета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и нас да ни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има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Земята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спира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да ни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изненадва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всеки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сезон с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нещо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ново ни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радва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вечно различна и вечно красива.</a:t>
            </a:r>
          </a:p>
          <a:p>
            <a:pPr algn="ctr"/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Да пазим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Земята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! Тя още е жива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...»</a:t>
            </a:r>
            <a:endParaRPr lang="bg-BG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9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5220072" y="476672"/>
            <a:ext cx="4032448" cy="1200329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bg-BG" sz="3600" b="1" i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</a:t>
            </a:r>
            <a:r>
              <a:rPr lang="bg-BG" sz="36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ГРАДНИЦА</a:t>
            </a:r>
          </a:p>
          <a:p>
            <a:r>
              <a:rPr lang="bg-BG" sz="36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 „УСМИВКА“</a:t>
            </a:r>
            <a:endParaRPr lang="bg-BG" sz="3600" b="1" i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" y="4350435"/>
            <a:ext cx="3477687" cy="229942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47" y="2397053"/>
            <a:ext cx="3234337" cy="215622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90" y="3665362"/>
            <a:ext cx="2876765" cy="322933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49" y="4389580"/>
            <a:ext cx="3225229" cy="241892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8" name="Правоъгълник 7"/>
          <p:cNvSpPr/>
          <p:nvPr/>
        </p:nvSpPr>
        <p:spPr>
          <a:xfrm>
            <a:off x="4950894" y="1748715"/>
            <a:ext cx="4193106" cy="36933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endParaRPr lang="bg-BG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bg-BG" dirty="0"/>
          </a:p>
        </p:txBody>
      </p:sp>
      <p:sp>
        <p:nvSpPr>
          <p:cNvPr id="10" name="Правоъгълник 9"/>
          <p:cNvSpPr/>
          <p:nvPr/>
        </p:nvSpPr>
        <p:spPr>
          <a:xfrm>
            <a:off x="3713584" y="1208551"/>
            <a:ext cx="5801143" cy="2677656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«ДЕТСТВО»</a:t>
            </a:r>
          </a:p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Мидички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във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джоба, 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оранжада…</a:t>
            </a:r>
            <a:endParaRPr lang="ru-RU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детска книжка,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нарисувах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котка</a:t>
            </a:r>
            <a:endParaRPr lang="ru-RU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скъсани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сандали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сладолед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сладост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примижавам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ластик, 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гумената топка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Празници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филии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лютеница, хвърчила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вълшебство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етство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мое, мое свидно 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8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8" y="0"/>
            <a:ext cx="9144000" cy="6845807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943845" y="131958"/>
            <a:ext cx="4701704" cy="1200329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bg-BG" sz="3600" b="1" i="1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bg-BG" sz="3600" b="1" i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 ГРАДНИЦА </a:t>
            </a:r>
          </a:p>
          <a:p>
            <a:r>
              <a:rPr lang="bg-BG" sz="3600" b="1" i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 „ СМЕХУРАНИ“</a:t>
            </a:r>
            <a:endParaRPr lang="bg-BG" sz="3600" b="1" i="1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842" y="2992963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81" y="3999736"/>
            <a:ext cx="3903732" cy="260248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6" name="Правоъгълник 5"/>
          <p:cNvSpPr/>
          <p:nvPr/>
        </p:nvSpPr>
        <p:spPr>
          <a:xfrm>
            <a:off x="3756110" y="1199443"/>
            <a:ext cx="6405276" cy="2585323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«ДЯДО БЕЛОБРАДИ, </a:t>
            </a: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РЯПА ВЗЕ ДА ВАДИ»</a:t>
            </a: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«РЯПАТА-ДАР ОТ ЗЕМЯТА»</a:t>
            </a:r>
            <a:endParaRPr lang="ru-RU" sz="2400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Малки сме още, но можем и знаем, </a:t>
            </a:r>
          </a:p>
          <a:p>
            <a:pPr algn="ctr"/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същински артисти играем!</a:t>
            </a:r>
          </a:p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Ето започва нашият театър</a:t>
            </a:r>
          </a:p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сговорна дружина, чуден спектакъл!</a:t>
            </a:r>
            <a:endParaRPr lang="bg-BG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22903"/>
            <a:ext cx="2561374" cy="341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14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39"/>
            <a:ext cx="9144000" cy="6845807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4355976" y="692696"/>
            <a:ext cx="4968552" cy="1200329"/>
          </a:xfrm>
          <a:prstGeom prst="rect">
            <a:avLst/>
          </a:prstGeom>
          <a:ln>
            <a:noFill/>
          </a:ln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bg-BG" sz="36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</a:t>
            </a:r>
            <a:r>
              <a:rPr lang="bg-BG" sz="3600" b="1" i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КРАМОЛИН</a:t>
            </a:r>
          </a:p>
          <a:p>
            <a:r>
              <a:rPr lang="bg-BG" sz="3600" b="1" i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 „МНОГОЗНАЙКО“</a:t>
            </a:r>
            <a:endParaRPr lang="bg-BG" sz="3600" b="1" i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4583957" y="1744397"/>
            <a:ext cx="4572000" cy="224676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bg-BG" sz="24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ПРИКАЗКИТЕ –</a:t>
            </a:r>
          </a:p>
          <a:p>
            <a:r>
              <a:rPr lang="bg-BG" sz="24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ПРОЗОРЕЦ КЪМ СВЕТА“</a:t>
            </a:r>
          </a:p>
          <a:p>
            <a:endParaRPr lang="bg-BG" sz="2000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 приказки любими, детството е пълно,</a:t>
            </a:r>
          </a:p>
          <a:p>
            <a:r>
              <a:rPr lang="bg-BG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риказни герои, вълнуват ни сега!</a:t>
            </a:r>
          </a:p>
          <a:p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 приказни вълшебства, откриваме света!</a:t>
            </a:r>
            <a:endParaRPr lang="bg-BG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1898860" cy="253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55" y="4953396"/>
            <a:ext cx="2452364" cy="1839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74" y="4064940"/>
            <a:ext cx="3609906" cy="270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55655"/>
            <a:ext cx="2106488" cy="2357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82" y="2276872"/>
            <a:ext cx="2117423" cy="2823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187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arinaLaleva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490066"/>
          </a:xfrm>
        </p:spPr>
        <p:txBody>
          <a:bodyPr>
            <a:normAutofit/>
          </a:bodyPr>
          <a:lstStyle/>
          <a:p>
            <a:r>
              <a:rPr lang="bg-BG" sz="1800" dirty="0" smtClean="0"/>
              <a:t>Видеото ще зареди през браузър с </a:t>
            </a:r>
            <a:r>
              <a:rPr lang="bg-BG" sz="1800" dirty="0" smtClean="0">
                <a:hlinkClick r:id="rId3"/>
              </a:rPr>
              <a:t>натискане тук.</a:t>
            </a:r>
            <a:endParaRPr lang="bg-BG" sz="1800" dirty="0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2699792" y="404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122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" y="12193"/>
            <a:ext cx="9144000" cy="6845807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5246042" y="132990"/>
            <a:ext cx="4427984" cy="2308324"/>
          </a:xfrm>
          <a:prstGeom prst="rect">
            <a:avLst/>
          </a:prstGeom>
          <a:ln>
            <a:noFill/>
          </a:ln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bg-BG" sz="3600" b="1" i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</a:t>
            </a:r>
            <a:r>
              <a:rPr lang="bg-BG" sz="3600" b="1" i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КОРМЯНСКО</a:t>
            </a:r>
          </a:p>
          <a:p>
            <a:r>
              <a:rPr lang="bg-BG" sz="3600" b="1" i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 „КАМБАНКА“</a:t>
            </a:r>
          </a:p>
          <a:p>
            <a:endParaRPr lang="bg-BG" sz="3600" b="1" i="1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3600" b="1" i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78" y="2473886"/>
            <a:ext cx="2358667" cy="419136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36" y="4622980"/>
            <a:ext cx="3629114" cy="204226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81" y="3933056"/>
            <a:ext cx="3412716" cy="288227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82" y="3515861"/>
            <a:ext cx="2194459" cy="176703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85" y="2473886"/>
            <a:ext cx="2619138" cy="222315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9" name="Правоъгълник 8"/>
          <p:cNvSpPr/>
          <p:nvPr/>
        </p:nvSpPr>
        <p:spPr>
          <a:xfrm>
            <a:off x="2850562" y="390824"/>
            <a:ext cx="7226612" cy="3323987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«ЧАЕНО ПАРТИ»</a:t>
            </a:r>
          </a:p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гората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лъкатуши</a:t>
            </a:r>
            <a:endParaRPr lang="ru-RU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скрита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папрати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пътека</a:t>
            </a:r>
            <a:endParaRPr lang="ru-RU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малка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къща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там се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гуши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надпис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Горската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аптека“,</a:t>
            </a:r>
          </a:p>
          <a:p>
            <a:pPr algn="ctr"/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прозорчето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перденца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полиците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шишенца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мехлеми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буркани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билки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всякакви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събрани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Чай от тях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си направим, всяка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болест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забравим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44" y="0"/>
            <a:ext cx="9260552" cy="6845807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4267309" y="103990"/>
            <a:ext cx="5292080" cy="3077766"/>
          </a:xfrm>
          <a:prstGeom prst="rect">
            <a:avLst/>
          </a:prstGeom>
          <a:ln>
            <a:noFill/>
          </a:ln>
          <a:scene3d>
            <a:camera prst="isometricOffAxis2Lef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bg-BG" sz="2800" b="1" i="1" dirty="0" smtClean="0">
                <a:ln>
                  <a:solidFill>
                    <a:srgbClr val="FF0000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bg-BG" sz="28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31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 ДОБРОМИРКА</a:t>
            </a:r>
          </a:p>
          <a:p>
            <a:pPr algn="ctr"/>
            <a:r>
              <a:rPr lang="bg-BG" sz="28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31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 „ МОЛИВКО“</a:t>
            </a:r>
          </a:p>
          <a:p>
            <a:pPr algn="ctr"/>
            <a:r>
              <a:rPr lang="bg-BG" sz="28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318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 Личен ден Великден, още по личен Гергьовден“</a:t>
            </a:r>
          </a:p>
          <a:p>
            <a:pPr algn="ctr"/>
            <a:endParaRPr lang="bg-BG" sz="2800" b="1" i="1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„Покрай горица зелена, покрай речица студена,</a:t>
            </a:r>
          </a:p>
          <a:p>
            <a:pPr algn="ctr"/>
            <a:r>
              <a:rPr lang="bg-BG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 китна пролет избързах,</a:t>
            </a:r>
          </a:p>
          <a:p>
            <a:pPr algn="ctr"/>
            <a:r>
              <a:rPr lang="bg-BG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bg-BG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ергьовска люлка завързах.“</a:t>
            </a:r>
            <a:endParaRPr lang="bg-BG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29" y="2788246"/>
            <a:ext cx="2255361" cy="290086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91" y="3395469"/>
            <a:ext cx="2283715" cy="304495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09" y="4227351"/>
            <a:ext cx="1955348" cy="260713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94" y="3858385"/>
            <a:ext cx="2101194" cy="298742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44" y="2051682"/>
            <a:ext cx="1930098" cy="257346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3500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807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809634" y="0"/>
            <a:ext cx="4392488" cy="535531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endParaRPr lang="bg-BG" b="1" dirty="0" smtClean="0">
              <a:ln>
                <a:solidFill>
                  <a:srgbClr val="C00000"/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 пристигна, с празник чудесен</a:t>
            </a:r>
          </a:p>
          <a:p>
            <a:pPr algn="ctr"/>
            <a:r>
              <a:rPr lang="bg-BG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реят усмихнати детски лица</a:t>
            </a:r>
          </a:p>
          <a:p>
            <a:pPr algn="ctr"/>
            <a:r>
              <a:rPr lang="bg-BG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ятърът палав, косите разрошва</a:t>
            </a:r>
          </a:p>
          <a:p>
            <a:pPr algn="ctr"/>
            <a:r>
              <a:rPr lang="bg-BG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вежо, разлистено, балони летят!</a:t>
            </a:r>
          </a:p>
          <a:p>
            <a:pPr algn="ctr"/>
            <a:endParaRPr lang="bg-BG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 изпращаме - здраве и обич</a:t>
            </a:r>
          </a:p>
          <a:p>
            <a:pPr algn="ctr"/>
            <a:r>
              <a:rPr lang="bg-BG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ятно безгрижие за всички деца,</a:t>
            </a:r>
          </a:p>
          <a:p>
            <a:pPr algn="ctr"/>
            <a:r>
              <a:rPr lang="bg-BG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 да раснат крилати и смели</a:t>
            </a:r>
          </a:p>
          <a:p>
            <a:pPr algn="ctr"/>
            <a:r>
              <a:rPr lang="bg-BG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 мечтите им нямат предели!</a:t>
            </a:r>
          </a:p>
          <a:p>
            <a:pPr algn="ctr"/>
            <a:endParaRPr lang="bg-BG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герои от приказки, скачайте , бягайте</a:t>
            </a:r>
          </a:p>
          <a:p>
            <a:pPr algn="ctr"/>
            <a:r>
              <a:rPr lang="bg-BG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ълшебство откривайте във всяка игра!</a:t>
            </a:r>
          </a:p>
          <a:p>
            <a:pPr algn="ctr"/>
            <a:endParaRPr lang="bg-BG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 пораснали, едно не забравяйте,</a:t>
            </a:r>
          </a:p>
          <a:p>
            <a:pPr algn="ctr"/>
            <a:r>
              <a:rPr lang="bg-BG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bg-BG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смивките детски, променят света!</a:t>
            </a:r>
          </a:p>
          <a:p>
            <a:endParaRPr lang="bg-BG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</a:endParaRPr>
          </a:p>
          <a:p>
            <a:endParaRPr lang="bg-BG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50"/>
              </a:solidFill>
            </a:endParaRPr>
          </a:p>
          <a:p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122" y="2779668"/>
            <a:ext cx="5014884" cy="351982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5" name="Текстово поле 4"/>
          <p:cNvSpPr txBox="1"/>
          <p:nvPr/>
        </p:nvSpPr>
        <p:spPr>
          <a:xfrm>
            <a:off x="2771800" y="4780961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bg-BG" sz="4000" b="1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ЧЕСТИТ 1 ЮНИ!</a:t>
            </a:r>
          </a:p>
          <a:p>
            <a:pPr algn="ctr"/>
            <a:endParaRPr lang="bg-BG" sz="2800" b="1" dirty="0" smtClean="0">
              <a:ln>
                <a:solidFill>
                  <a:srgbClr val="00B05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sz="2000" b="1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bg-BG" sz="2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 ГРАДИНА“МЕЧО ПУХ“ </a:t>
            </a:r>
          </a:p>
          <a:p>
            <a:pPr algn="ctr"/>
            <a:r>
              <a:rPr lang="bg-BG" sz="2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с. ПЕТКО СЛАВЕЙКОВ</a:t>
            </a:r>
          </a:p>
        </p:txBody>
      </p:sp>
    </p:spTree>
    <p:extLst>
      <p:ext uri="{BB962C8B-B14F-4D97-AF65-F5344CB8AC3E}">
        <p14:creationId xmlns:p14="http://schemas.microsoft.com/office/powerpoint/2010/main" val="2901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69177" cy="6857999"/>
          </a:xfrm>
          <a:prstGeom prst="rect">
            <a:avLst/>
          </a:prstGeom>
        </p:spPr>
      </p:pic>
      <p:sp>
        <p:nvSpPr>
          <p:cNvPr id="9" name="Текстово поле 8"/>
          <p:cNvSpPr txBox="1"/>
          <p:nvPr/>
        </p:nvSpPr>
        <p:spPr>
          <a:xfrm>
            <a:off x="107504" y="2708920"/>
            <a:ext cx="4896544" cy="3046988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isometricOffAxis1Righ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bg-BG" sz="3200" b="1" i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ГОДИНИ ОБЕДИНЕНА ДЕТСКА ГРАДИНА „МЕЧО ПУХ“</a:t>
            </a:r>
          </a:p>
          <a:p>
            <a:pPr algn="ctr"/>
            <a:r>
              <a:rPr lang="bg-BG" sz="3200" b="1" i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ПЕТКО СЛАВЕЙКОВ</a:t>
            </a:r>
          </a:p>
          <a:p>
            <a:pPr algn="ctr"/>
            <a:r>
              <a:rPr lang="bg-BG" sz="3200" b="1" i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общ. СЕВЛИЕВО</a:t>
            </a:r>
          </a:p>
          <a:p>
            <a:pPr algn="ctr"/>
            <a:r>
              <a:rPr lang="bg-BG" sz="3200" b="1" i="1" dirty="0" err="1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</a:t>
            </a:r>
            <a:r>
              <a:rPr lang="bg-BG" sz="3200" b="1" i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ГАБРОВО</a:t>
            </a:r>
            <a:endParaRPr lang="bg-BG" sz="3200" b="1" i="1" dirty="0">
              <a:ln w="22225">
                <a:solidFill>
                  <a:srgbClr val="C0000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980728"/>
            <a:ext cx="4195074" cy="545801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837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13"/>
            <a:ext cx="9231426" cy="683976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139952" y="291242"/>
            <a:ext cx="6192688" cy="1077218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bg-BG" sz="32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ПЕТКО СЛАВЕЙКОВ</a:t>
            </a:r>
          </a:p>
          <a:p>
            <a:r>
              <a:rPr lang="bg-BG" sz="32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 „ПАЛАВИТЕ МЕЧЕТА“</a:t>
            </a:r>
            <a:endParaRPr lang="bg-BG" sz="3200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" y="2137500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073"/>
            <a:ext cx="3990676" cy="224475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35" y="2775577"/>
            <a:ext cx="2813190" cy="210989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9" name="Правоъгълник 8"/>
          <p:cNvSpPr/>
          <p:nvPr/>
        </p:nvSpPr>
        <p:spPr>
          <a:xfrm>
            <a:off x="4502928" y="1622112"/>
            <a:ext cx="4499906" cy="36933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endParaRPr lang="bg-BG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56" y="2323144"/>
            <a:ext cx="3278706" cy="245902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07" y="4407030"/>
            <a:ext cx="3062457" cy="229684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56" y="4797031"/>
            <a:ext cx="2554693" cy="19160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13" name="Правоъгълник 12"/>
          <p:cNvSpPr/>
          <p:nvPr/>
        </p:nvSpPr>
        <p:spPr>
          <a:xfrm>
            <a:off x="4659426" y="1422214"/>
            <a:ext cx="4572000" cy="36933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авоъгълник 13"/>
          <p:cNvSpPr/>
          <p:nvPr/>
        </p:nvSpPr>
        <p:spPr>
          <a:xfrm>
            <a:off x="3427010" y="1098314"/>
            <a:ext cx="6054927" cy="1661993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sz="2400" b="1" dirty="0" smtClean="0"/>
              <a:t>                   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Най-хубавият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Чудни</a:t>
            </a:r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пролетни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цветя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децата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света</a:t>
            </a:r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светът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прекрасен става,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щом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детска </a:t>
            </a:r>
            <a:r>
              <a:rPr lang="ru-RU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врява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endParaRPr lang="ru-RU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щом</a:t>
            </a:r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лее детска песен, пак живота става лесен!</a:t>
            </a:r>
            <a:endParaRPr lang="bg-BG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8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bg-BG" sz="1800" dirty="0" smtClean="0"/>
              <a:t>Видеото ще зареди в браузър след като </a:t>
            </a:r>
            <a:r>
              <a:rPr lang="bg-BG" sz="1800" dirty="0" smtClean="0">
                <a:hlinkClick r:id="rId2"/>
              </a:rPr>
              <a:t>натиснете тук</a:t>
            </a:r>
            <a:r>
              <a:rPr lang="bg-BG" sz="1800" dirty="0" smtClean="0"/>
              <a:t>.</a:t>
            </a:r>
            <a:endParaRPr lang="bg-BG" sz="1800" dirty="0"/>
          </a:p>
        </p:txBody>
      </p:sp>
      <p:pic>
        <p:nvPicPr>
          <p:cNvPr id="2050" name="Picture 2" descr="C:\Users\MarinaLaleva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9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56"/>
            <a:ext cx="9144000" cy="6839760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4595936" y="387218"/>
            <a:ext cx="4752528" cy="954107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bg-BG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ПЕТКО СЛАВЕЙКОВ</a:t>
            </a:r>
          </a:p>
          <a:p>
            <a:pPr algn="ctr"/>
            <a:r>
              <a:rPr lang="bg-BG" sz="28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 „ ПРИКАЗЕН СВЯТ“</a:t>
            </a:r>
            <a:endParaRPr lang="bg-BG" sz="2800" b="1" i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4639116" y="1298956"/>
            <a:ext cx="4792569" cy="203132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„НИЕ СМЕ ПРИЯТЕЛИ“</a:t>
            </a:r>
          </a:p>
          <a:p>
            <a:endParaRPr lang="bg-BG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Размахани ръце, светът да завладеят,</a:t>
            </a:r>
          </a:p>
          <a:p>
            <a:r>
              <a:rPr lang="bg-BG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азрошени коси, приятели сме всички!</a:t>
            </a:r>
          </a:p>
          <a:p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Идваме с чадър, над някой щом вали</a:t>
            </a:r>
          </a:p>
          <a:p>
            <a:r>
              <a:rPr lang="bg-BG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одаваме ръка и заедно се смеем!</a:t>
            </a:r>
          </a:p>
          <a:p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46" y="3356992"/>
            <a:ext cx="4234453" cy="317584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85" y="2204864"/>
            <a:ext cx="4620289" cy="346521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728" y="4304493"/>
            <a:ext cx="2780017" cy="262760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5405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naLaleva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49812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лавие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562074"/>
          </a:xfrm>
        </p:spPr>
        <p:txBody>
          <a:bodyPr>
            <a:normAutofit/>
          </a:bodyPr>
          <a:lstStyle/>
          <a:p>
            <a:r>
              <a:rPr lang="bg-BG" sz="1800" dirty="0" smtClean="0"/>
              <a:t>Видеото ще зареди в браузър след като </a:t>
            </a:r>
            <a:r>
              <a:rPr lang="bg-BG" sz="1800" dirty="0" smtClean="0">
                <a:solidFill>
                  <a:schemeClr val="accent1"/>
                </a:solidFill>
                <a:hlinkClick r:id="rId3"/>
              </a:rPr>
              <a:t>натиснете тук</a:t>
            </a:r>
            <a:r>
              <a:rPr lang="bg-BG" sz="1800" dirty="0" smtClean="0"/>
              <a:t>.</a:t>
            </a:r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25116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3" y="-27384"/>
            <a:ext cx="9144000" cy="6845807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 flipH="1">
            <a:off x="5076056" y="188640"/>
            <a:ext cx="4093616" cy="175432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bg-BG" sz="3600" b="1" i="1" dirty="0">
                <a:ln w="0">
                  <a:solidFill>
                    <a:srgbClr val="C00000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bg-BG" sz="3600" b="1" i="1" dirty="0" smtClean="0">
                <a:ln w="0">
                  <a:solidFill>
                    <a:srgbClr val="C00000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аза РЯХОВЦИТЕ</a:t>
            </a:r>
          </a:p>
          <a:p>
            <a:r>
              <a:rPr lang="bg-BG" sz="3600" b="1" i="1" dirty="0" smtClean="0">
                <a:ln w="0">
                  <a:solidFill>
                    <a:srgbClr val="C00000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СГ „ЗВЕЗДИЧКИ“</a:t>
            </a:r>
          </a:p>
          <a:p>
            <a:endParaRPr lang="bg-BG" sz="3600" b="1" i="1" dirty="0" smtClean="0">
              <a:ln w="0">
                <a:solidFill>
                  <a:srgbClr val="C00000"/>
                </a:solidFill>
              </a:ln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47" y="2112045"/>
            <a:ext cx="6007001" cy="450525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6" name="Правоъгълник 5"/>
          <p:cNvSpPr/>
          <p:nvPr/>
        </p:nvSpPr>
        <p:spPr>
          <a:xfrm>
            <a:off x="5552878" y="1340768"/>
            <a:ext cx="3555080" cy="4278094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«РЯХОВСКО ЧУДО»</a:t>
            </a:r>
          </a:p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Усмихни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се на детската усмивка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Защото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тя е винаги искрена и невинна и няма нищо по- хубаво от радостта в детските очи.</a:t>
            </a:r>
          </a:p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Когато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получиш усмивка-усмихни се и ти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предай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усмивката на друг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endParaRPr lang="ru-RU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Казват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усмивката е заразна- ти можеш да започнеш </a:t>
            </a:r>
            <a:r>
              <a:rPr lang="ru-RU" sz="2000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епидемия</a:t>
            </a:r>
            <a:r>
              <a:rPr lang="ru-RU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bg-BG" sz="1800" dirty="0" smtClean="0"/>
              <a:t>Видеото ще зареди в браузер с </a:t>
            </a:r>
            <a:r>
              <a:rPr lang="bg-BG" sz="1800" dirty="0" smtClean="0">
                <a:hlinkClick r:id="rId2"/>
              </a:rPr>
              <a:t>натискане тук.</a:t>
            </a:r>
            <a:endParaRPr lang="bg-BG" sz="1800" dirty="0"/>
          </a:p>
        </p:txBody>
      </p:sp>
      <p:pic>
        <p:nvPicPr>
          <p:cNvPr id="4098" name="Picture 2" descr="C:\Users\MarinaLaleva\Desktop\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3"/>
          <a:stretch/>
        </p:blipFill>
        <p:spPr bwMode="auto">
          <a:xfrm>
            <a:off x="1" y="885414"/>
            <a:ext cx="9144000" cy="59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02" y="0"/>
            <a:ext cx="9144000" cy="6845807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4932040" y="260648"/>
            <a:ext cx="4211960" cy="1200329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bg-BG" sz="3600" b="1" i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 ДУШЕВО</a:t>
            </a:r>
          </a:p>
          <a:p>
            <a:pPr algn="ctr"/>
            <a:r>
              <a:rPr lang="bg-BG" sz="3600" b="1" i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 „СНЕЖАНКА“</a:t>
            </a:r>
            <a:endParaRPr lang="bg-BG" sz="3600" b="1" i="1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83" y="2420888"/>
            <a:ext cx="3703792" cy="437883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66" y="3339137"/>
            <a:ext cx="3389776" cy="254233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3047586"/>
            <a:ext cx="2782614" cy="364382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7" name="Текстово поле 6"/>
          <p:cNvSpPr txBox="1"/>
          <p:nvPr/>
        </p:nvSpPr>
        <p:spPr>
          <a:xfrm>
            <a:off x="4283968" y="1273362"/>
            <a:ext cx="4984511" cy="175432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„БЪРЗИ, СМЕЛИ, СРЪЧНИ“</a:t>
            </a:r>
          </a:p>
          <a:p>
            <a:pPr algn="ctr"/>
            <a:endParaRPr lang="bg-BG" b="1" dirty="0" smtClean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Вятърът палав роши косите, </a:t>
            </a:r>
          </a:p>
          <a:p>
            <a:pPr algn="ctr"/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птичките пеят от ранни зори</a:t>
            </a:r>
          </a:p>
          <a:p>
            <a:pPr algn="ctr"/>
            <a:r>
              <a:rPr lang="bg-BG" b="1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нес сме спортисти, Слънчо се смее</a:t>
            </a:r>
          </a:p>
          <a:p>
            <a:pPr algn="ctr"/>
            <a:r>
              <a:rPr lang="bg-BG" b="1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„Мирно“ - за купата почват игри!</a:t>
            </a:r>
            <a:endParaRPr lang="bg-BG" b="1" dirty="0">
              <a:ln>
                <a:solidFill>
                  <a:srgbClr val="C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9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2632</TotalTime>
  <Words>700</Words>
  <Application>Microsoft Office PowerPoint</Application>
  <PresentationFormat>Презентация на цял екран (4:3)</PresentationFormat>
  <Paragraphs>147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18</vt:i4>
      </vt:variant>
    </vt:vector>
  </HeadingPairs>
  <TitlesOfParts>
    <vt:vector size="19" baseType="lpstr">
      <vt:lpstr>Office тема</vt:lpstr>
      <vt:lpstr>Презентация на PowerPoint</vt:lpstr>
      <vt:lpstr>Презентация на PowerPoint</vt:lpstr>
      <vt:lpstr>Презентация на PowerPoint</vt:lpstr>
      <vt:lpstr>Видеото ще зареди в браузър след като натиснете тук.</vt:lpstr>
      <vt:lpstr>Презентация на PowerPoint</vt:lpstr>
      <vt:lpstr>Видеото ще зареди в браузър след като натиснете тук.</vt:lpstr>
      <vt:lpstr>Презентация на PowerPoint</vt:lpstr>
      <vt:lpstr>Видеото ще зареди в браузер с натискане тук.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Видеото ще зареди през браузър с натискане тук.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ДГМП14</dc:creator>
  <cp:lastModifiedBy>Marina Laleva</cp:lastModifiedBy>
  <cp:revision>129</cp:revision>
  <cp:lastPrinted>2021-01-04T10:14:37Z</cp:lastPrinted>
  <dcterms:created xsi:type="dcterms:W3CDTF">2021-01-04T09:43:44Z</dcterms:created>
  <dcterms:modified xsi:type="dcterms:W3CDTF">2021-05-26T10:27:06Z</dcterms:modified>
</cp:coreProperties>
</file>